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Relationship Id="rId30" Type="http://schemas.openxmlformats.org/officeDocument/2006/relationships/image" Target="../media/image124.png"/><Relationship Id="rId31" Type="http://schemas.openxmlformats.org/officeDocument/2006/relationships/image" Target="../media/image125.png"/><Relationship Id="rId32" Type="http://schemas.openxmlformats.org/officeDocument/2006/relationships/image" Target="../media/image126.png"/><Relationship Id="rId33" Type="http://schemas.openxmlformats.org/officeDocument/2006/relationships/image" Target="../media/image127.png"/><Relationship Id="rId34" Type="http://schemas.openxmlformats.org/officeDocument/2006/relationships/image" Target="../media/image128.png"/><Relationship Id="rId35" Type="http://schemas.openxmlformats.org/officeDocument/2006/relationships/image" Target="../media/image129.png"/><Relationship Id="rId36" Type="http://schemas.openxmlformats.org/officeDocument/2006/relationships/image" Target="../media/image130.png"/><Relationship Id="rId37" Type="http://schemas.openxmlformats.org/officeDocument/2006/relationships/image" Target="../media/image131.png"/><Relationship Id="rId38" Type="http://schemas.openxmlformats.org/officeDocument/2006/relationships/image" Target="../media/image132.png"/><Relationship Id="rId39" Type="http://schemas.openxmlformats.org/officeDocument/2006/relationships/image" Target="../media/image133.png"/><Relationship Id="rId40" Type="http://schemas.openxmlformats.org/officeDocument/2006/relationships/image" Target="../media/image134.png"/><Relationship Id="rId41" Type="http://schemas.openxmlformats.org/officeDocument/2006/relationships/image" Target="../media/image135.png"/><Relationship Id="rId42" Type="http://schemas.openxmlformats.org/officeDocument/2006/relationships/image" Target="../media/image136.png"/><Relationship Id="rId43" Type="http://schemas.openxmlformats.org/officeDocument/2006/relationships/image" Target="../media/image137.png"/><Relationship Id="rId44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576" cy="28787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6952"/>
            <a:ext cx="9435469" cy="47809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910" cy="530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4258" y="344183"/>
            <a:ext cx="1257976" cy="6117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6197" y="7434847"/>
            <a:ext cx="7252537" cy="731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2505" y="3684417"/>
            <a:ext cx="3431229" cy="411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2207" y="4332905"/>
            <a:ext cx="3691336" cy="4109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2712" y="6835762"/>
            <a:ext cx="3859561" cy="776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4874" y="7806971"/>
            <a:ext cx="4178181" cy="4114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0051" y="125715"/>
            <a:ext cx="1372309" cy="5482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33971"/>
            <a:ext cx="686901" cy="3891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99141" y="8402891"/>
            <a:ext cx="3856593" cy="412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726" y="1697106"/>
            <a:ext cx="440740" cy="41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877" y="3199987"/>
            <a:ext cx="440740" cy="4114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030" y="5814995"/>
            <a:ext cx="571997" cy="3523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1185" y="8568601"/>
            <a:ext cx="440740" cy="411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5679" y="1785526"/>
            <a:ext cx="3721663" cy="10971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44884"/>
              <a:ext cx="676909" cy="5508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895016" cy="8228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1394860" cy="5485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33971"/>
            <a:ext cx="687170" cy="3891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3316" y="4054258"/>
            <a:ext cx="4166300" cy="8168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945" y="1785526"/>
            <a:ext cx="4470140" cy="10891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44884"/>
              <a:ext cx="683781" cy="5508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68345" y="3273810"/>
            <a:ext cx="4192813" cy="8173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9544" y="131939"/>
            <a:ext cx="2260060" cy="5449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33971"/>
            <a:ext cx="692025" cy="3891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6800" y="2138662"/>
            <a:ext cx="1325683" cy="6872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33716" y="2115830"/>
            <a:ext cx="1289874" cy="6792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6192" y="131939"/>
            <a:ext cx="5676049" cy="5482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33971"/>
            <a:ext cx="692025" cy="3891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8363" y="1046791"/>
            <a:ext cx="6013337" cy="4114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2420" y="1372848"/>
            <a:ext cx="6573781" cy="4111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7220" y="1698915"/>
            <a:ext cx="4678513" cy="411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6800" y="2138662"/>
            <a:ext cx="1325683" cy="687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33716" y="2115830"/>
            <a:ext cx="1289874" cy="6792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6192" y="131939"/>
            <a:ext cx="5666601" cy="5494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33971"/>
            <a:ext cx="692025" cy="3891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3620" y="1361079"/>
            <a:ext cx="4240584" cy="4091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6534" y="1687134"/>
            <a:ext cx="6078711" cy="411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6800" y="2138662"/>
            <a:ext cx="1325683" cy="687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33716" y="2115830"/>
            <a:ext cx="1289874" cy="6792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192" y="131939"/>
            <a:ext cx="4013309" cy="5479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33971"/>
            <a:ext cx="692025" cy="3891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8134" y="1370603"/>
            <a:ext cx="6013798" cy="4091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6534" y="1696658"/>
            <a:ext cx="5866144" cy="410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6800" y="2148185"/>
            <a:ext cx="1325683" cy="687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33716" y="2125354"/>
            <a:ext cx="1289874" cy="6792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192" y="131939"/>
            <a:ext cx="4015138" cy="5479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33971"/>
            <a:ext cx="692025" cy="3891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451" y="6199608"/>
            <a:ext cx="579238" cy="509317"/>
            <a:chOff x="4111451" y="6199608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1451" y="6199608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6991" y="1380127"/>
            <a:ext cx="5049478" cy="4109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7906" y="1706182"/>
            <a:ext cx="4190299" cy="4109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6800" y="2148185"/>
            <a:ext cx="1325683" cy="687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33716" y="2125354"/>
            <a:ext cx="1289874" cy="6792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192" y="131939"/>
            <a:ext cx="5691591" cy="5445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33971"/>
            <a:ext cx="692025" cy="3891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37710" cy="409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667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8053" cy="51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6791" y="3254391"/>
            <a:ext cx="2298787" cy="4825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6791" y="4495829"/>
            <a:ext cx="1401949" cy="5142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06791" y="5737277"/>
            <a:ext cx="1638053" cy="5142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06791" y="6978725"/>
            <a:ext cx="1403568" cy="4595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1982156"/>
            <a:ext cx="424908" cy="5849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4403" y="3223600"/>
            <a:ext cx="479632" cy="58493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4403" y="4465044"/>
            <a:ext cx="480546" cy="58493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54403" y="5706488"/>
            <a:ext cx="489289" cy="58493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6791" y="8220163"/>
            <a:ext cx="2256092" cy="5142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6800" y="2138662"/>
            <a:ext cx="1325683" cy="6872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33716" y="2115830"/>
            <a:ext cx="1289874" cy="6792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6192" y="131939"/>
            <a:ext cx="5011075" cy="5485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33971"/>
            <a:ext cx="692025" cy="3891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8363" y="1370603"/>
            <a:ext cx="4463664" cy="41210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7220" y="1696658"/>
            <a:ext cx="4952795" cy="4114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945" y="1785526"/>
            <a:ext cx="3903296" cy="10891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44884"/>
              <a:ext cx="677290" cy="5508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90459" y="7453164"/>
            <a:ext cx="3005638" cy="8141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83696" cy="8123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9849" y="131939"/>
            <a:ext cx="1468612" cy="5427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33971"/>
            <a:ext cx="687440" cy="389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53984" cy="5415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33971"/>
            <a:ext cx="687440" cy="389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09707" cy="3407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80482" y="7758688"/>
            <a:ext cx="4164928" cy="8150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9945" y="1785526"/>
            <a:ext cx="5953076" cy="10891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44884"/>
              <a:ext cx="677825" cy="550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894102" cy="8168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4252" cy="544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33971"/>
            <a:ext cx="687817" cy="389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7631" y="892850"/>
            <a:ext cx="12421619" cy="8086933"/>
            <a:chOff x="3197631" y="892850"/>
            <a:chExt cx="12421619" cy="8086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631" y="892850"/>
              <a:ext cx="12421619" cy="8086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6097" y="6299165"/>
            <a:ext cx="579238" cy="509317"/>
            <a:chOff x="3556097" y="629916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097" y="629916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0560" y="7475259"/>
            <a:ext cx="579238" cy="509317"/>
            <a:chOff x="3440560" y="7475259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0560" y="7475259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511673"/>
            <a:ext cx="1640109" cy="547508"/>
            <a:chOff x="1663980" y="4511673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511673"/>
            <a:ext cx="1640109" cy="547508"/>
            <a:chOff x="6132875" y="4511673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2875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34098"/>
            <a:ext cx="1640109" cy="547508"/>
            <a:chOff x="10685789" y="4534098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5789" y="4534098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38290"/>
            <a:ext cx="1518406" cy="547508"/>
            <a:chOff x="15294915" y="4538290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4915" y="4538290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720000">
            <a:off x="1099557" y="4050378"/>
            <a:ext cx="1665332" cy="586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411" y="131939"/>
            <a:ext cx="2241470" cy="5433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33971"/>
            <a:ext cx="687817" cy="3891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411" y="131939"/>
            <a:ext cx="2241470" cy="543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33971"/>
            <a:ext cx="687817" cy="389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517" y="964769"/>
            <a:ext cx="17023815" cy="9022622"/>
            <a:chOff x="534517" y="964769"/>
            <a:chExt cx="17023815" cy="9022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517" y="964769"/>
              <a:ext cx="17023815" cy="902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411" y="131939"/>
            <a:ext cx="2241470" cy="543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33971"/>
            <a:ext cx="687817" cy="389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74" y="996226"/>
            <a:ext cx="17429319" cy="8932526"/>
            <a:chOff x="418674" y="996226"/>
            <a:chExt cx="17429319" cy="89325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674" y="996226"/>
              <a:ext cx="17429319" cy="893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6472" y="7886160"/>
            <a:ext cx="4722629" cy="8164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945" y="1785526"/>
            <a:ext cx="3336453" cy="10891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44884"/>
              <a:ext cx="659880" cy="5508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895016" cy="813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365" cy="8639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6429" cy="1156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9675"/>
              <a:ext cx="655220" cy="667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3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4862" cy="542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33971"/>
            <a:ext cx="675141" cy="3891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2832" y="1228669"/>
            <a:ext cx="1048659" cy="4109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7575" y="4162056"/>
            <a:ext cx="2186231" cy="410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5173" y="1778931"/>
            <a:ext cx="1447735" cy="4063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47735" cy="4107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944" y="131939"/>
            <a:ext cx="4268389" cy="5442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33971"/>
            <a:ext cx="675142" cy="3891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1953" y="7145363"/>
            <a:ext cx="1533905" cy="4109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3296" y="7163439"/>
            <a:ext cx="1557675" cy="4109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52230" y="1938944"/>
            <a:ext cx="1741442" cy="4109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62515" y="4701163"/>
            <a:ext cx="1548533" cy="411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2592" y="6481153"/>
            <a:ext cx="1524762" cy="4063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411" y="131939"/>
            <a:ext cx="7247666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33971"/>
            <a:ext cx="675142" cy="3891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6801" y="131939"/>
            <a:ext cx="6517475" cy="547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33971"/>
            <a:ext cx="675142" cy="3891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020" y="131939"/>
            <a:ext cx="5015646" cy="544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33971"/>
            <a:ext cx="675142" cy="3891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3125" y="1636782"/>
            <a:ext cx="1038374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6801" y="6731210"/>
            <a:ext cx="1029231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17696" y="8722772"/>
            <a:ext cx="1049574" cy="4063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6145" cy="4068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944" y="131939"/>
            <a:ext cx="6663757" cy="544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33971"/>
            <a:ext cx="675142" cy="3891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69532" y="4287417"/>
            <a:ext cx="6248992" cy="8228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8117" y="1785526"/>
            <a:ext cx="2022351" cy="1083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44884"/>
              <a:ext cx="675000" cy="5508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70446" y="3506969"/>
            <a:ext cx="3774538" cy="8127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411" y="131939"/>
            <a:ext cx="1981209" cy="541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33971"/>
            <a:ext cx="685822" cy="389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485" y="833415"/>
            <a:ext cx="11255846" cy="5248038"/>
            <a:chOff x="3199485" y="833415"/>
            <a:chExt cx="11255846" cy="524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9485" y="833415"/>
              <a:ext cx="11255846" cy="5248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485" y="6324960"/>
            <a:ext cx="11255846" cy="3587801"/>
            <a:chOff x="3199485" y="6324960"/>
            <a:chExt cx="11255846" cy="3587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485" y="6324960"/>
              <a:ext cx="11255846" cy="358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6801" y="131939"/>
            <a:ext cx="1415586" cy="54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33971"/>
            <a:ext cx="685822" cy="389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71734" y="1006173"/>
            <a:ext cx="12057201" cy="8501411"/>
            <a:chOff x="2771734" y="1006173"/>
            <a:chExt cx="12057201" cy="85014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1734" y="1006173"/>
              <a:ext cx="12057201" cy="85014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2244" y="1431570"/>
            <a:ext cx="11256190" cy="633160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49089" cy="22357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358934" cy="13310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528" cy="752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634" cy="6171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22923"/>
            <a:ext cx="671962" cy="4750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47629"/>
            <a:ext cx="4097632" cy="35232"/>
            <a:chOff x="11958805" y="7547629"/>
            <a:chExt cx="4097632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47629"/>
              <a:ext cx="4097632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95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634" cy="6171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22923"/>
            <a:ext cx="671962" cy="47501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200794" cy="7714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7640" y="6043691"/>
            <a:ext cx="7846875" cy="35232"/>
            <a:chOff x="8477640" y="6043691"/>
            <a:chExt cx="7846875" cy="35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640" y="6043691"/>
              <a:ext cx="7846875" cy="3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9186" y="6335755"/>
            <a:ext cx="683751" cy="35232"/>
            <a:chOff x="8489186" y="6335755"/>
            <a:chExt cx="683751" cy="35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9186" y="6335755"/>
              <a:ext cx="683751" cy="35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9246"/>
              <a:ext cx="951287" cy="6724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3508" cy="925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2" cy="23263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486" cy="12037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9246"/>
              <a:ext cx="655372" cy="6724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486" cy="12037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3623" cy="7237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2242" cy="7237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3508" cy="9256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5966" cy="7238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593" cy="8132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953" cy="1156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9675"/>
              <a:ext cx="684287" cy="667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51" cy="863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64144" cy="8516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42471" cy="442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39465" cy="8998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40475" cy="9083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44007" cy="8982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35933" cy="8987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77567" y="133971"/>
            <a:ext cx="686900" cy="3891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2022-10-20T13:44:22Z</dcterms:created>
  <dcterms:modified xsi:type="dcterms:W3CDTF">2022-10-20T13:44:22Z</dcterms:modified>
</cp:coreProperties>
</file>